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2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896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07380" y="4323673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>
                <a:latin typeface="Lato" charset="0"/>
                <a:ea typeface="Lato" charset="0"/>
                <a:cs typeface="Lato" charset="0"/>
              </a:rPr>
              <a:t>MIKE MAZZALONGO</a:t>
            </a:r>
            <a:endParaRPr lang="en-US" sz="2000" b="1" i="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7380" y="1644562"/>
            <a:ext cx="7716644" cy="260476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9000"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7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47619"/>
            <a:ext cx="7772400" cy="3693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85800" y="4287308"/>
            <a:ext cx="7772400" cy="460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- Bible Verse 3:15</a:t>
            </a:r>
          </a:p>
        </p:txBody>
      </p:sp>
    </p:spTree>
    <p:extLst>
      <p:ext uri="{BB962C8B-B14F-4D97-AF65-F5344CB8AC3E}">
        <p14:creationId xmlns:p14="http://schemas.microsoft.com/office/powerpoint/2010/main" val="27185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888"/>
            <a:ext cx="8229600" cy="344003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87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494"/>
            <a:ext cx="8229600" cy="266942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3580"/>
            <a:ext cx="8229600" cy="1339009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2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and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9888"/>
            <a:ext cx="8229600" cy="89183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36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Item 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54B5E4-ADCD-E14E-BDDF-E98F1B085647}"/>
              </a:ext>
            </a:extLst>
          </p:cNvPr>
          <p:cNvCxnSpPr/>
          <p:nvPr userDrawn="1"/>
        </p:nvCxnSpPr>
        <p:spPr>
          <a:xfrm>
            <a:off x="717847" y="2307364"/>
            <a:ext cx="0" cy="2435552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42CF86-65DB-CD4F-AE44-F88D20EE03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28044" y="2307364"/>
            <a:ext cx="7558751" cy="243555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 Single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0"/>
            <a:ext cx="7205472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This is a single statement slide</a:t>
            </a:r>
          </a:p>
        </p:txBody>
      </p:sp>
    </p:spTree>
    <p:extLst>
      <p:ext uri="{BB962C8B-B14F-4D97-AF65-F5344CB8AC3E}">
        <p14:creationId xmlns:p14="http://schemas.microsoft.com/office/powerpoint/2010/main" val="33783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1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6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Graduating with Honor</a:t>
            </a:r>
            <a:endParaRPr lang="en-US" sz="9000" b="0" dirty="0"/>
          </a:p>
        </p:txBody>
      </p:sp>
    </p:spTree>
    <p:extLst>
      <p:ext uri="{BB962C8B-B14F-4D97-AF65-F5344CB8AC3E}">
        <p14:creationId xmlns:p14="http://schemas.microsoft.com/office/powerpoint/2010/main" val="75232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C662F9-ECAD-9644-A53C-4CC7020A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89888"/>
            <a:ext cx="8424407" cy="34400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You must honor your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Honor yourselves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Honor your Lord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FF1853-4E19-1646-AC22-A8821B21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Graduating with Honor </a:t>
            </a:r>
            <a:r>
              <a:rPr lang="en-US" u="sng" dirty="0"/>
              <a:t>Before God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8266FF-EA27-B241-9E2A-A14EF4CAAF1B}"/>
              </a:ext>
            </a:extLst>
          </p:cNvPr>
          <p:cNvCxnSpPr>
            <a:cxnSpLocks/>
          </p:cNvCxnSpPr>
          <p:nvPr/>
        </p:nvCxnSpPr>
        <p:spPr>
          <a:xfrm>
            <a:off x="858741" y="3180522"/>
            <a:ext cx="0" cy="1796995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86896CF-EBAE-6742-88C5-10DF84E9AAEF}"/>
              </a:ext>
            </a:extLst>
          </p:cNvPr>
          <p:cNvSpPr txBox="1"/>
          <p:nvPr/>
        </p:nvSpPr>
        <p:spPr>
          <a:xfrm>
            <a:off x="1260284" y="3386521"/>
            <a:ext cx="7410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Therefore everyone who confesses Me before men, I will also confess him before My Father who is in heaven. </a:t>
            </a: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Matthew 10:32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8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A298-6F13-A145-8EE0-08AC2095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u="sng" dirty="0"/>
              <a:t>entire life</a:t>
            </a:r>
            <a:r>
              <a:rPr lang="en-US" dirty="0"/>
              <a:t> is a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confession of Christ.</a:t>
            </a:r>
          </a:p>
        </p:txBody>
      </p:sp>
    </p:spTree>
    <p:extLst>
      <p:ext uri="{BB962C8B-B14F-4D97-AF65-F5344CB8AC3E}">
        <p14:creationId xmlns:p14="http://schemas.microsoft.com/office/powerpoint/2010/main" val="68362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01E24-6B0C-CB48-94E5-5252C0909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89888"/>
            <a:ext cx="8336943" cy="34400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400" dirty="0"/>
              <a:t>Faithfulness to His </a:t>
            </a:r>
            <a:r>
              <a:rPr lang="en-US" sz="3400" b="1" dirty="0"/>
              <a:t>Teaching (Bible)</a:t>
            </a:r>
          </a:p>
          <a:p>
            <a:pPr>
              <a:lnSpc>
                <a:spcPct val="150000"/>
              </a:lnSpc>
            </a:pPr>
            <a:r>
              <a:rPr lang="en-US" sz="3400" dirty="0"/>
              <a:t>Faithfulness to His </a:t>
            </a:r>
            <a:r>
              <a:rPr lang="en-US" sz="3400" b="1" dirty="0"/>
              <a:t>People (Church)</a:t>
            </a:r>
          </a:p>
          <a:p>
            <a:pPr>
              <a:lnSpc>
                <a:spcPct val="150000"/>
              </a:lnSpc>
            </a:pPr>
            <a:r>
              <a:rPr lang="en-US" sz="3400" dirty="0"/>
              <a:t>Faithfulness to His </a:t>
            </a:r>
            <a:r>
              <a:rPr lang="en-US" sz="3400" b="1" dirty="0"/>
              <a:t>Promise (Salvation)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683A4-F246-7444-A0F2-C66E5D0E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Christ Requires:</a:t>
            </a:r>
          </a:p>
        </p:txBody>
      </p:sp>
    </p:spTree>
    <p:extLst>
      <p:ext uri="{BB962C8B-B14F-4D97-AF65-F5344CB8AC3E}">
        <p14:creationId xmlns:p14="http://schemas.microsoft.com/office/powerpoint/2010/main" val="207063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162805-9FD0-F843-97CD-A5410C109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0990"/>
            <a:ext cx="8229600" cy="339787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CUM LAUDE </a:t>
            </a:r>
            <a:r>
              <a:rPr lang="en-US" b="1" dirty="0"/>
              <a:t>=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Honor = 3.5 - 3.7 GPA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MAGNA CUM LAUDE = </a:t>
            </a:r>
            <a:br>
              <a:rPr lang="en-US" dirty="0"/>
            </a:br>
            <a:r>
              <a:rPr lang="en-US" dirty="0"/>
              <a:t>Great Honor = 3.8 - 3.9 GPA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SUMMA CUM LAUDE = </a:t>
            </a:r>
            <a:br>
              <a:rPr lang="en-US" dirty="0"/>
            </a:br>
            <a:r>
              <a:rPr lang="en-US" dirty="0"/>
              <a:t>Greatest Honor = 3.96 - 4+ GPA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7B5E4-5A2C-6847-8E0A-7DE2B18F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Students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13B4A3-B569-8341-9D53-8299E96A0DD1}"/>
              </a:ext>
            </a:extLst>
          </p:cNvPr>
          <p:cNvSpPr/>
          <p:nvPr/>
        </p:nvSpPr>
        <p:spPr>
          <a:xfrm>
            <a:off x="6516497" y="598041"/>
            <a:ext cx="195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(CPA CALCULATOR)</a:t>
            </a:r>
          </a:p>
        </p:txBody>
      </p:sp>
    </p:spTree>
    <p:extLst>
      <p:ext uri="{BB962C8B-B14F-4D97-AF65-F5344CB8AC3E}">
        <p14:creationId xmlns:p14="http://schemas.microsoft.com/office/powerpoint/2010/main" val="315138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C3119E-6101-4C43-A41B-6CF0B932E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Then I looked, and behold, the Lamb was standing on Mount Zion, and with Him one hundred and forty-four thousand, having His name and the name of His Father written on their foreheads.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B0E8E-3863-E649-8272-8D189FB518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Revelation 14:1</a:t>
            </a:r>
          </a:p>
        </p:txBody>
      </p:sp>
    </p:spTree>
    <p:extLst>
      <p:ext uri="{BB962C8B-B14F-4D97-AF65-F5344CB8AC3E}">
        <p14:creationId xmlns:p14="http://schemas.microsoft.com/office/powerpoint/2010/main" val="363374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C3119E-6101-4C43-A41B-6CF0B932E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Peter said to them, “Repent, and each of you be baptized in the name of Jesus Christ for the forgiveness of your sins; and you will receive the gift of the Holy Spirit.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B0E8E-3863-E649-8272-8D189FB518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Acts 2:38</a:t>
            </a:r>
          </a:p>
        </p:txBody>
      </p:sp>
    </p:spTree>
    <p:extLst>
      <p:ext uri="{BB962C8B-B14F-4D97-AF65-F5344CB8AC3E}">
        <p14:creationId xmlns:p14="http://schemas.microsoft.com/office/powerpoint/2010/main" val="341774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6B95-7554-F543-9714-F565149D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Graduate with honor </a:t>
            </a:r>
            <a:r>
              <a:rPr lang="en-US" dirty="0"/>
              <a:t>before God today!</a:t>
            </a:r>
          </a:p>
        </p:txBody>
      </p:sp>
    </p:spTree>
    <p:extLst>
      <p:ext uri="{BB962C8B-B14F-4D97-AF65-F5344CB8AC3E}">
        <p14:creationId xmlns:p14="http://schemas.microsoft.com/office/powerpoint/2010/main" val="343237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17650960-CA45-6048-B92F-DB4DB12B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2" y="1126513"/>
            <a:ext cx="2167855" cy="2890473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723BFF8C-AF9B-6248-AA06-4F217E259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509" y="1126513"/>
            <a:ext cx="2195296" cy="2890473"/>
          </a:xfrm>
          <a:prstGeom prst="rect">
            <a:avLst/>
          </a:prstGeom>
        </p:spPr>
      </p:pic>
      <p:pic>
        <p:nvPicPr>
          <p:cNvPr id="7" name="Picture 6" descr="A picture containing person, person, academic costume&#10;&#10;Description automatically generated">
            <a:extLst>
              <a:ext uri="{FF2B5EF4-FFF2-40B4-BE49-F238E27FC236}">
                <a16:creationId xmlns:a16="http://schemas.microsoft.com/office/drawing/2014/main" id="{CD78174B-7F3D-C243-99DE-326EF9C2F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47" y="1132893"/>
            <a:ext cx="2289883" cy="2884093"/>
          </a:xfrm>
          <a:prstGeom prst="rect">
            <a:avLst/>
          </a:prstGeom>
        </p:spPr>
      </p:pic>
      <p:pic>
        <p:nvPicPr>
          <p:cNvPr id="9" name="Picture 8" descr="A person in a suit holding a paper&#10;&#10;Description automatically generated with medium confidence">
            <a:extLst>
              <a:ext uri="{FF2B5EF4-FFF2-40B4-BE49-F238E27FC236}">
                <a16:creationId xmlns:a16="http://schemas.microsoft.com/office/drawing/2014/main" id="{F0ECA22A-FFB0-A047-8BFB-FE21A3599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572" y="1126513"/>
            <a:ext cx="1914938" cy="28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8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44B9D4-2ECC-9144-A351-C77DE489339A}"/>
              </a:ext>
            </a:extLst>
          </p:cNvPr>
          <p:cNvGrpSpPr/>
          <p:nvPr/>
        </p:nvGrpSpPr>
        <p:grpSpPr>
          <a:xfrm>
            <a:off x="1334654" y="325236"/>
            <a:ext cx="6474691" cy="4618534"/>
            <a:chOff x="3241675" y="727075"/>
            <a:chExt cx="5172076" cy="3689351"/>
          </a:xfrm>
        </p:grpSpPr>
        <p:pic>
          <p:nvPicPr>
            <p:cNvPr id="3" name="Picture 2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089111FD-8522-BB4F-AF8C-3C40358DE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1675" y="727075"/>
              <a:ext cx="1189038" cy="1658938"/>
            </a:xfrm>
            <a:prstGeom prst="rect">
              <a:avLst/>
            </a:prstGeom>
          </p:spPr>
        </p:pic>
        <p:pic>
          <p:nvPicPr>
            <p:cNvPr id="4" name="Picture 3" descr="A picture containing grass, person, baseball, outdoor&#10;&#10;Description automatically generated">
              <a:extLst>
                <a:ext uri="{FF2B5EF4-FFF2-40B4-BE49-F238E27FC236}">
                  <a16:creationId xmlns:a16="http://schemas.microsoft.com/office/drawing/2014/main" id="{C68D83DF-14C8-7443-A7C7-A26A5871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1038" y="727075"/>
              <a:ext cx="1125538" cy="1658938"/>
            </a:xfrm>
            <a:prstGeom prst="rect">
              <a:avLst/>
            </a:prstGeom>
          </p:spPr>
        </p:pic>
        <p:pic>
          <p:nvPicPr>
            <p:cNvPr id="5" name="Picture 4" descr="A person in a striped shirt&#10;&#10;Description automatically generated with low confidence">
              <a:extLst>
                <a:ext uri="{FF2B5EF4-FFF2-40B4-BE49-F238E27FC236}">
                  <a16:creationId xmlns:a16="http://schemas.microsoft.com/office/drawing/2014/main" id="{65687C66-735E-B64A-8698-ED20B456D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5313" y="727075"/>
              <a:ext cx="1201738" cy="1658938"/>
            </a:xfrm>
            <a:prstGeom prst="rect">
              <a:avLst/>
            </a:prstGeom>
          </p:spPr>
        </p:pic>
        <p:pic>
          <p:nvPicPr>
            <p:cNvPr id="6" name="Picture 5" descr="A picture containing person, outdoor, crowd&#10;&#10;Description automatically generated">
              <a:extLst>
                <a:ext uri="{FF2B5EF4-FFF2-40B4-BE49-F238E27FC236}">
                  <a16:creationId xmlns:a16="http://schemas.microsoft.com/office/drawing/2014/main" id="{D2365A9D-62E9-5343-8CCD-54F9A002B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75" y="727075"/>
              <a:ext cx="1476375" cy="1658938"/>
            </a:xfrm>
            <a:prstGeom prst="rect">
              <a:avLst/>
            </a:prstGeom>
          </p:spPr>
        </p:pic>
        <p:pic>
          <p:nvPicPr>
            <p:cNvPr id="7" name="Picture 6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B8160729-E3E4-EC40-AF4C-D510E7908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41675" y="2446338"/>
              <a:ext cx="1570038" cy="1970088"/>
            </a:xfrm>
            <a:prstGeom prst="rect">
              <a:avLst/>
            </a:prstGeom>
          </p:spPr>
        </p:pic>
        <p:pic>
          <p:nvPicPr>
            <p:cNvPr id="8" name="Picture 7" descr="A person wearing a hard hat&#10;&#10;Description automatically generated with low confidence">
              <a:extLst>
                <a:ext uri="{FF2B5EF4-FFF2-40B4-BE49-F238E27FC236}">
                  <a16:creationId xmlns:a16="http://schemas.microsoft.com/office/drawing/2014/main" id="{7854B747-C461-2E4F-8380-16396641E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0450" y="2446338"/>
              <a:ext cx="1522413" cy="19700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5B7F22-8100-8D47-9FF2-E0F01C461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53188" y="2446338"/>
              <a:ext cx="1960563" cy="1970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48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F1B5CB-2A8C-AF4D-8A88-BE7203813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trustworthy statement: </a:t>
            </a:r>
            <a:br>
              <a:rPr lang="en-US" dirty="0"/>
            </a:br>
            <a:r>
              <a:rPr lang="en-US" dirty="0"/>
              <a:t>For if we died with Him, we will also live with Him; If we endure, we will also reign with Him;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64BF3-04ED-0946-B6B8-C22CD1DA40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II Timothy 2:11-12a</a:t>
            </a:r>
          </a:p>
        </p:txBody>
      </p:sp>
    </p:spTree>
    <p:extLst>
      <p:ext uri="{BB962C8B-B14F-4D97-AF65-F5344CB8AC3E}">
        <p14:creationId xmlns:p14="http://schemas.microsoft.com/office/powerpoint/2010/main" val="331824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C662F9-ECAD-9644-A53C-4CC7020A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89888"/>
            <a:ext cx="8424407" cy="34400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 must honor your parents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FF1853-4E19-1646-AC22-A8821B21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Graduating with Honor </a:t>
            </a:r>
            <a:r>
              <a:rPr lang="en-US" u="sng" dirty="0"/>
              <a:t>Before God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8266FF-EA27-B241-9E2A-A14EF4CAAF1B}"/>
              </a:ext>
            </a:extLst>
          </p:cNvPr>
          <p:cNvCxnSpPr/>
          <p:nvPr/>
        </p:nvCxnSpPr>
        <p:spPr>
          <a:xfrm>
            <a:off x="842838" y="2401294"/>
            <a:ext cx="0" cy="219456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86896CF-EBAE-6742-88C5-10DF84E9AAEF}"/>
              </a:ext>
            </a:extLst>
          </p:cNvPr>
          <p:cNvSpPr txBox="1"/>
          <p:nvPr/>
        </p:nvSpPr>
        <p:spPr>
          <a:xfrm>
            <a:off x="1228477" y="2297927"/>
            <a:ext cx="7410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Children, obey your parents in the Lord, for this is right. Honor your father and mother (which is the first commandment with a promise), so that it may be well with you, and that you may live long on the earth.</a:t>
            </a:r>
          </a:p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Ephesians 6:1-3</a:t>
            </a:r>
          </a:p>
        </p:txBody>
      </p:sp>
    </p:spTree>
    <p:extLst>
      <p:ext uri="{BB962C8B-B14F-4D97-AF65-F5344CB8AC3E}">
        <p14:creationId xmlns:p14="http://schemas.microsoft.com/office/powerpoint/2010/main" val="202193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68DBEC-4E72-B74A-B7BA-B37E23FD9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12" y="1478942"/>
            <a:ext cx="8002988" cy="3350977"/>
          </a:xfrm>
        </p:spPr>
        <p:txBody>
          <a:bodyPr/>
          <a:lstStyle/>
          <a:p>
            <a:r>
              <a:rPr lang="en-US" sz="4400" dirty="0"/>
              <a:t>Acknowledgement</a:t>
            </a:r>
          </a:p>
          <a:p>
            <a:r>
              <a:rPr lang="en-US" sz="4400" dirty="0"/>
              <a:t>Reflection</a:t>
            </a:r>
          </a:p>
          <a:p>
            <a:r>
              <a:rPr lang="en-US" sz="4400" dirty="0"/>
              <a:t>Love</a:t>
            </a:r>
          </a:p>
          <a:p>
            <a:r>
              <a:rPr lang="en-US" sz="4400" dirty="0"/>
              <a:t>Pray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2E4D5-96A9-B248-992A-AC27FBF1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 Requires:</a:t>
            </a:r>
          </a:p>
        </p:txBody>
      </p:sp>
    </p:spTree>
    <p:extLst>
      <p:ext uri="{BB962C8B-B14F-4D97-AF65-F5344CB8AC3E}">
        <p14:creationId xmlns:p14="http://schemas.microsoft.com/office/powerpoint/2010/main" val="90712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C662F9-ECAD-9644-A53C-4CC7020A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89888"/>
            <a:ext cx="8424407" cy="3440032"/>
          </a:xfrm>
        </p:spPr>
        <p:txBody>
          <a:bodyPr/>
          <a:lstStyle/>
          <a:p>
            <a:pPr marL="560070" indent="-560070">
              <a:buFont typeface="+mj-lt"/>
              <a:buAutoNum type="arabicPeriod" startAt="2"/>
            </a:pPr>
            <a:r>
              <a:rPr lang="en-US" sz="4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Honor yourselves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FF1853-4E19-1646-AC22-A8821B21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Graduating with Honor </a:t>
            </a:r>
            <a:r>
              <a:rPr lang="en-US" u="sng" dirty="0"/>
              <a:t>Before God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8266FF-EA27-B241-9E2A-A14EF4CAAF1B}"/>
              </a:ext>
            </a:extLst>
          </p:cNvPr>
          <p:cNvCxnSpPr/>
          <p:nvPr/>
        </p:nvCxnSpPr>
        <p:spPr>
          <a:xfrm>
            <a:off x="842838" y="2401294"/>
            <a:ext cx="0" cy="219456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86896CF-EBAE-6742-88C5-10DF84E9AAEF}"/>
              </a:ext>
            </a:extLst>
          </p:cNvPr>
          <p:cNvSpPr txBox="1"/>
          <p:nvPr/>
        </p:nvSpPr>
        <p:spPr>
          <a:xfrm>
            <a:off x="1228478" y="2521596"/>
            <a:ext cx="7410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Flee immorality. Every other sin that a man commits is outside the body, but the immoral man sins against his own body. Or do you not know that your body is a temple of the Holy Spirit who is in you, whom you have from God, and that you are not your own? 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I Corinthians 6:18-19</a:t>
            </a:r>
          </a:p>
        </p:txBody>
      </p:sp>
    </p:spTree>
    <p:extLst>
      <p:ext uri="{BB962C8B-B14F-4D97-AF65-F5344CB8AC3E}">
        <p14:creationId xmlns:p14="http://schemas.microsoft.com/office/powerpoint/2010/main" val="187700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5B6E37-3CC9-624E-A5AD-2BBB1BBEC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you have been bought with a price: therefore glorify God in your body.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4918-CE5F-6E4C-BE83-17B33A8A69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I Corinthians 6:20</a:t>
            </a:r>
          </a:p>
        </p:txBody>
      </p:sp>
    </p:spTree>
    <p:extLst>
      <p:ext uri="{BB962C8B-B14F-4D97-AF65-F5344CB8AC3E}">
        <p14:creationId xmlns:p14="http://schemas.microsoft.com/office/powerpoint/2010/main" val="411111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F48E-F656-B744-AB60-D0149C19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897" y="2441050"/>
            <a:ext cx="7205472" cy="2185614"/>
          </a:xfrm>
        </p:spPr>
        <p:txBody>
          <a:bodyPr>
            <a:normAutofit/>
          </a:bodyPr>
          <a:lstStyle/>
          <a:p>
            <a:r>
              <a:rPr lang="en-US" sz="4000" b="0" dirty="0"/>
              <a:t>Your body and spirit </a:t>
            </a:r>
            <a:br>
              <a:rPr lang="en-US" sz="4000" dirty="0"/>
            </a:br>
            <a:r>
              <a:rPr lang="en-US" sz="4000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belong</a:t>
            </a:r>
            <a:r>
              <a:rPr lang="en-US" sz="4000" dirty="0"/>
              <a:t> </a:t>
            </a:r>
            <a:r>
              <a:rPr lang="en-US" sz="4000" b="0" dirty="0"/>
              <a:t>to God.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405722-7038-BE4A-8A94-5A8729BAE76C}"/>
              </a:ext>
            </a:extLst>
          </p:cNvPr>
          <p:cNvSpPr/>
          <p:nvPr/>
        </p:nvSpPr>
        <p:spPr>
          <a:xfrm>
            <a:off x="1586286" y="928668"/>
            <a:ext cx="6899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</a:t>
            </a:r>
            <a:r>
              <a:rPr lang="en-US" sz="40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use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your body.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don’t </a:t>
            </a:r>
            <a:r>
              <a:rPr lang="en-US" sz="40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own</a:t>
            </a: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your body.</a:t>
            </a:r>
          </a:p>
        </p:txBody>
      </p:sp>
    </p:spTree>
    <p:extLst>
      <p:ext uri="{BB962C8B-B14F-4D97-AF65-F5344CB8AC3E}">
        <p14:creationId xmlns:p14="http://schemas.microsoft.com/office/powerpoint/2010/main" val="2456118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422</Words>
  <Application>Microsoft Macintosh PowerPoint</Application>
  <PresentationFormat>On-screen Show (16:9)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Lato</vt:lpstr>
      <vt:lpstr>Lato Black</vt:lpstr>
      <vt:lpstr>Lato Regular</vt:lpstr>
      <vt:lpstr>Office Theme</vt:lpstr>
      <vt:lpstr>Graduating with Honor</vt:lpstr>
      <vt:lpstr>PowerPoint Presentation</vt:lpstr>
      <vt:lpstr>PowerPoint Presentation</vt:lpstr>
      <vt:lpstr>PowerPoint Presentation</vt:lpstr>
      <vt:lpstr>Graduating with Honor Before God</vt:lpstr>
      <vt:lpstr>Honor Requires:</vt:lpstr>
      <vt:lpstr>Graduating with Honor Before God</vt:lpstr>
      <vt:lpstr>PowerPoint Presentation</vt:lpstr>
      <vt:lpstr>Your body and spirit  belong to God.</vt:lpstr>
      <vt:lpstr>Graduating with Honor Before God</vt:lpstr>
      <vt:lpstr>Your entire life is a confession of Christ.</vt:lpstr>
      <vt:lpstr>Honoring Christ Requires:</vt:lpstr>
      <vt:lpstr>Honoring Students</vt:lpstr>
      <vt:lpstr>PowerPoint Presentation</vt:lpstr>
      <vt:lpstr>PowerPoint Presentation</vt:lpstr>
      <vt:lpstr>Graduate with honor before God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58</cp:revision>
  <dcterms:created xsi:type="dcterms:W3CDTF">2014-03-24T02:15:36Z</dcterms:created>
  <dcterms:modified xsi:type="dcterms:W3CDTF">2021-05-24T15:07:22Z</dcterms:modified>
</cp:coreProperties>
</file>